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2" r:id="rId2"/>
    <p:sldId id="358" r:id="rId3"/>
    <p:sldId id="377" r:id="rId4"/>
    <p:sldId id="372" r:id="rId5"/>
    <p:sldId id="376" r:id="rId6"/>
    <p:sldId id="375" r:id="rId7"/>
    <p:sldId id="367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EE0A3-487C-467E-B0A9-0021ECD515E2}" type="datetimeFigureOut">
              <a:rPr lang="nl-NL" smtClean="0"/>
              <a:t>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DF9F-DDCD-4A50-B7B0-7AFDBA1EA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72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3E1F58-F910-4EEC-A832-31A1E30BA95A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B36391-4114-4739-8C5B-63DB01015C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6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0106-E158-4195-BE97-C07D3DA7EC2E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168A-3D36-487E-92AC-3D8E44B9F5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5F287-3C2F-4010-8950-68BD34C39436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0F76A-23A1-4C2D-B3B3-99CB9D9A9D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7B16-A8B5-4C5F-8A06-E7AD1FF89B26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EA0A-6B95-4925-BBFD-768313A625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C02C-4856-45C3-A99F-352977402392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74339-C5AF-4D89-AAA8-55BC229AD7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A106E-B1E4-4897-920A-A900DC13F63D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AE05-CCE0-4C68-84F6-02CAA39770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A385-5A5B-4907-96D6-C2A4A95019C2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17A8-A39F-47E4-844F-5EC24337B2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2F1DD-CCF9-4EAF-A838-2426BC2E502E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C8824-3F1D-4CB4-91F4-ADBD51223C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2CB79-1BF9-4E11-B8EA-E95C0619D715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1B1F5-8682-4D23-95FB-0820790149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76BC4-F401-49D1-BF4E-2E47C084F18B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F9F7-3CD3-4340-B968-DE8415AED3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51392-DAB8-45A8-B657-2131718C9EB8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84EA-D0DF-4C2A-BF7F-90E6EDB43AC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12AA-14E2-4B02-9ECD-205C77CA8E93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499C-9518-4AE4-8C1D-8025690AF4C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D1964F-EB2E-44FB-A8BF-0B9828E3FC3D}" type="datetimeFigureOut">
              <a:rPr lang="nl-NL"/>
              <a:pPr>
                <a:defRPr/>
              </a:pPr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DF2393-7CA4-4247-B06B-5A845E3A38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nl/url?sa=i&amp;rct=j&amp;q=&amp;esrc=s&amp;source=images&amp;cd=&amp;cad=rja&amp;uact=8&amp;ved=0ahUKEwjBr4SM5bTPAhXCzRoKHXfEDxUQjRwIBw&amp;url=https://multiphaseism.wordpress.com/2013/05/07/the-electromagnetic-spectrum/&amp;psig=AFQjCNGG4BacqxkzCwY66nja1xDYvT-KLw&amp;ust=14752457555955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BBx8BwLhqg" TargetMode="External"/><Relationship Id="rId2" Type="http://schemas.openxmlformats.org/officeDocument/2006/relationships/hyperlink" Target="https://www.youtube.com/watch?v=xqyWwFwlnA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gTykDR2AF8" TargetMode="External"/><Relationship Id="rId4" Type="http://schemas.openxmlformats.org/officeDocument/2006/relationships/hyperlink" Target="https://www.youtube.com/watch?v=2CWpZKuy-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Vandaag: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rgbClr val="7030A0"/>
                </a:solidFill>
              </a:rPr>
              <a:t>Start hfdstk 12   “Medische beeldvorming”</a:t>
            </a:r>
          </a:p>
          <a:p>
            <a:pPr marL="0" indent="0">
              <a:buNone/>
            </a:pPr>
            <a:endParaRPr lang="nl-NL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7030A0"/>
                </a:solidFill>
              </a:rPr>
              <a:t>               HW: </a:t>
            </a:r>
            <a:r>
              <a:rPr lang="nl-NL" b="1" u="sng" dirty="0" smtClean="0">
                <a:solidFill>
                  <a:srgbClr val="7030A0"/>
                </a:solidFill>
              </a:rPr>
              <a:t>tekst lezen </a:t>
            </a:r>
            <a:r>
              <a:rPr lang="nl-NL" dirty="0" smtClean="0">
                <a:solidFill>
                  <a:srgbClr val="7030A0"/>
                </a:solidFill>
              </a:rPr>
              <a:t>en opgaven maken.</a:t>
            </a:r>
            <a:endParaRPr lang="nl-NL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Inhoud hfdstk 12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484784"/>
            <a:ext cx="7200403" cy="4785395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/>
              <a:t>Paragrafen:</a:t>
            </a:r>
          </a:p>
          <a:p>
            <a:pPr marL="0" indent="0">
              <a:buNone/>
            </a:pPr>
            <a:endParaRPr lang="nl-NL" sz="2800" dirty="0"/>
          </a:p>
          <a:p>
            <a:pPr marL="514350" indent="-514350">
              <a:buAutoNum type="arabicParenR"/>
            </a:pPr>
            <a:r>
              <a:rPr lang="nl-NL" sz="2800" dirty="0" smtClean="0"/>
              <a:t>Echografie en MRI</a:t>
            </a:r>
          </a:p>
          <a:p>
            <a:pPr marL="514350" indent="-514350">
              <a:buAutoNum type="arabicParenR"/>
            </a:pPr>
            <a:r>
              <a:rPr lang="nl-NL" sz="2800" dirty="0" smtClean="0"/>
              <a:t>Röntgenfoto en CT-scan</a:t>
            </a:r>
          </a:p>
          <a:p>
            <a:pPr marL="514350" indent="-514350">
              <a:buAutoNum type="arabicParenR"/>
            </a:pPr>
            <a:r>
              <a:rPr lang="nl-NL" sz="2800" dirty="0" smtClean="0"/>
              <a:t>Ioniserende straling</a:t>
            </a:r>
          </a:p>
          <a:p>
            <a:pPr marL="514350" indent="-514350">
              <a:buAutoNum type="arabicParenR"/>
            </a:pPr>
            <a:r>
              <a:rPr lang="nl-NL" sz="2800" dirty="0" smtClean="0"/>
              <a:t>Halveringstijd en activiteit</a:t>
            </a:r>
          </a:p>
          <a:p>
            <a:pPr marL="514350" indent="-514350">
              <a:buAutoNum type="arabicParenR"/>
            </a:pPr>
            <a:r>
              <a:rPr lang="nl-NL" sz="2800" dirty="0" smtClean="0"/>
              <a:t>Risico’s bij </a:t>
            </a:r>
            <a:r>
              <a:rPr lang="nl-NL" sz="2800" dirty="0" err="1" smtClean="0"/>
              <a:t>med</a:t>
            </a:r>
            <a:r>
              <a:rPr lang="nl-NL" sz="2800" dirty="0" smtClean="0"/>
              <a:t>. Beeldvorming</a:t>
            </a:r>
          </a:p>
        </p:txBody>
      </p:sp>
    </p:spTree>
    <p:extLst>
      <p:ext uri="{BB962C8B-B14F-4D97-AF65-F5344CB8AC3E}">
        <p14:creationId xmlns:p14="http://schemas.microsoft.com/office/powerpoint/2010/main" val="6350958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em spectr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72" y="1484784"/>
            <a:ext cx="8407592" cy="594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§12.1 Echografie en MRI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929411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nl-NL" sz="2400" dirty="0" smtClean="0"/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                                                                                        : tabel 19B</a:t>
            </a:r>
          </a:p>
          <a:p>
            <a:pPr marL="0" indent="0">
              <a:buFont typeface="Arial" charset="0"/>
              <a:buNone/>
            </a:pPr>
            <a:endParaRPr lang="nl-NL" sz="2400" dirty="0" smtClean="0"/>
          </a:p>
          <a:p>
            <a:pPr marL="0" indent="0">
              <a:buFont typeface="Arial" charset="0"/>
              <a:buNone/>
            </a:pPr>
            <a:endParaRPr lang="nl-NL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7265444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/>
              <a:t> §12.1 Echografie en MRI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628800"/>
            <a:ext cx="8064896" cy="442535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l-NL" sz="2400" dirty="0" smtClean="0"/>
              <a:t>Elektromagnetische golven: tabel 19B</a:t>
            </a:r>
          </a:p>
          <a:p>
            <a:pPr marL="0" indent="0">
              <a:buFont typeface="Arial" charset="0"/>
              <a:buNone/>
            </a:pPr>
            <a:endParaRPr lang="nl-NL" sz="2400" dirty="0" smtClean="0"/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Radiogolven, licht en gammastraling  </a:t>
            </a:r>
            <a:r>
              <a:rPr lang="nl-NL" sz="2400" dirty="0" smtClean="0">
                <a:sym typeface="Wingdings" panose="05000000000000000000" pitchFamily="2" charset="2"/>
              </a:rPr>
              <a:t> allemaal EM-straling</a:t>
            </a:r>
            <a:endParaRPr lang="nl-NL" sz="2400" dirty="0" smtClean="0"/>
          </a:p>
          <a:p>
            <a:pPr marL="0" indent="0">
              <a:buFont typeface="Arial" charset="0"/>
              <a:buNone/>
            </a:pPr>
            <a:endParaRPr lang="nl-NL" sz="2400" baseline="30000" dirty="0" smtClean="0"/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EM-straling is een golf </a:t>
            </a:r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EM straling is een deeltje ..</a:t>
            </a:r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    </a:t>
            </a:r>
          </a:p>
          <a:p>
            <a:pPr marL="0" indent="0">
              <a:buFont typeface="Arial" charset="0"/>
              <a:buNone/>
            </a:pPr>
            <a:endParaRPr lang="nl-NL" sz="2400" dirty="0"/>
          </a:p>
          <a:p>
            <a:pPr marL="0" indent="0">
              <a:buFont typeface="Arial" charset="0"/>
              <a:buNone/>
            </a:pPr>
            <a:endParaRPr lang="nl-NL" sz="2400" dirty="0" smtClean="0"/>
          </a:p>
          <a:p>
            <a:pPr marL="0" indent="0">
              <a:buFont typeface="Arial" charset="0"/>
              <a:buNone/>
            </a:pPr>
            <a:endParaRPr lang="nl-NL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0960343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/>
              <a:t> §12.1 Echografie en MRI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628800"/>
            <a:ext cx="8064896" cy="442535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l-NL" sz="2400" dirty="0" smtClean="0"/>
              <a:t>Elektromagnetische golven: tabel 19B</a:t>
            </a:r>
          </a:p>
          <a:p>
            <a:pPr marL="0" indent="0">
              <a:buFont typeface="Arial" charset="0"/>
              <a:buNone/>
            </a:pPr>
            <a:endParaRPr lang="nl-NL" sz="2400" dirty="0" smtClean="0"/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Radiogolven, licht en gammastraling  </a:t>
            </a:r>
            <a:r>
              <a:rPr lang="nl-NL" sz="2400" dirty="0" smtClean="0">
                <a:sym typeface="Wingdings" panose="05000000000000000000" pitchFamily="2" charset="2"/>
              </a:rPr>
              <a:t> allemaal EM-straling</a:t>
            </a:r>
            <a:endParaRPr lang="nl-NL" sz="2400" dirty="0" smtClean="0"/>
          </a:p>
          <a:p>
            <a:pPr marL="0" indent="0">
              <a:buFont typeface="Arial" charset="0"/>
              <a:buNone/>
            </a:pPr>
            <a:endParaRPr lang="nl-NL" sz="2400" baseline="30000" dirty="0" smtClean="0"/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EM-straling is een golf </a:t>
            </a:r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EM straling is een deeltje …..  </a:t>
            </a:r>
            <a:r>
              <a:rPr lang="nl-NL" sz="2400" dirty="0"/>
              <a:t>e</a:t>
            </a:r>
            <a:r>
              <a:rPr lang="nl-NL" sz="2400" dirty="0" smtClean="0"/>
              <a:t>en foton</a:t>
            </a:r>
          </a:p>
          <a:p>
            <a:pPr marL="0" indent="0">
              <a:buFont typeface="Arial" charset="0"/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Een foton is een “massaloos energiepakketje” </a:t>
            </a:r>
          </a:p>
          <a:p>
            <a:pPr marL="0" indent="0">
              <a:buFont typeface="Arial" charset="0"/>
              <a:buNone/>
            </a:pPr>
            <a:endParaRPr lang="nl-NL" sz="2400" dirty="0" smtClean="0"/>
          </a:p>
          <a:p>
            <a:pPr marL="0" indent="0">
              <a:buFont typeface="Arial" charset="0"/>
              <a:buNone/>
            </a:pPr>
            <a:r>
              <a:rPr lang="nl-NL" sz="2400" dirty="0" smtClean="0"/>
              <a:t>    </a:t>
            </a:r>
          </a:p>
          <a:p>
            <a:pPr marL="0" indent="0">
              <a:buFont typeface="Arial" charset="0"/>
              <a:buNone/>
            </a:pPr>
            <a:endParaRPr lang="nl-NL" sz="2400" dirty="0"/>
          </a:p>
          <a:p>
            <a:pPr marL="0" indent="0">
              <a:buFont typeface="Arial" charset="0"/>
              <a:buNone/>
            </a:pPr>
            <a:endParaRPr lang="nl-NL" sz="2400" dirty="0" smtClean="0"/>
          </a:p>
          <a:p>
            <a:pPr marL="0" indent="0">
              <a:buFont typeface="Arial" charset="0"/>
              <a:buNone/>
            </a:pPr>
            <a:endParaRPr lang="nl-NL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399678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/>
              <a:t> §12.1 Echografie en MRI</a:t>
            </a:r>
            <a:endParaRPr lang="nl-N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84784"/>
                <a:ext cx="8352928" cy="4896544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nl-NL" sz="2400" b="1" u="sng" dirty="0" smtClean="0"/>
                  <a:t>Echografie: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nl-NL" sz="2400" dirty="0" smtClean="0"/>
                  <a:t>Bereken aan de hand van het terugkaatsen van ultrasoon geluid waar welk weefsel zit en maak daar een computerplaatje van.</a:t>
                </a:r>
              </a:p>
              <a:p>
                <a:pPr marL="0" indent="0">
                  <a:buNone/>
                </a:pPr>
                <a:r>
                  <a:rPr lang="nl-NL" sz="2400" dirty="0" smtClean="0"/>
                  <a:t>Gebruik </a:t>
                </a:r>
                <a14:m>
                  <m:oMath xmlns:m="http://schemas.openxmlformats.org/officeDocument/2006/math">
                    <m:r>
                      <a:rPr lang="nl-NL" sz="2400" b="0" i="0" smtClean="0">
                        <a:latin typeface="Cambria Math"/>
                      </a:rPr>
                      <m:t> </m:t>
                    </m:r>
                    <m:r>
                      <a:rPr lang="nl-NL" sz="2400" b="0" i="1" smtClean="0">
                        <a:latin typeface="Cambria Math"/>
                      </a:rPr>
                      <m:t>𝑣</m:t>
                    </m:r>
                    <m:r>
                      <a:rPr lang="nl-NL" sz="2400" i="1">
                        <a:latin typeface="Cambria Math"/>
                      </a:rPr>
                      <m:t>=</m:t>
                    </m:r>
                    <m:r>
                      <a:rPr lang="nl-NL" sz="2400" b="0" i="1" smtClean="0">
                        <a:latin typeface="Cambria Math"/>
                      </a:rPr>
                      <m:t>𝑓</m:t>
                    </m:r>
                    <m:r>
                      <a:rPr lang="nl-NL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nl-NL" sz="240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nl-NL" sz="2400" i="1">
                        <a:latin typeface="Cambria Math"/>
                      </a:rPr>
                      <m:t> </m:t>
                    </m:r>
                  </m:oMath>
                </a14:m>
                <a:r>
                  <a:rPr lang="nl-NL" sz="2400" dirty="0" smtClean="0"/>
                  <a:t>                  </a:t>
                </a:r>
              </a:p>
              <a:p>
                <a:pPr marL="0" indent="0">
                  <a:buNone/>
                </a:pPr>
                <a:r>
                  <a:rPr lang="nl-NL" sz="2400" dirty="0"/>
                  <a:t> </a:t>
                </a:r>
                <a:r>
                  <a:rPr lang="nl-NL" sz="2400" dirty="0" smtClean="0"/>
                  <a:t>                              (zoekwoord BINAS: </a:t>
                </a:r>
                <a:r>
                  <a:rPr lang="nl-NL" sz="2400" dirty="0" smtClean="0">
                    <a:solidFill>
                      <a:srgbClr val="FF0000"/>
                    </a:solidFill>
                  </a:rPr>
                  <a:t>voortplantingssnelheid</a:t>
                </a:r>
                <a:r>
                  <a:rPr lang="nl-NL" sz="2400" dirty="0" smtClean="0"/>
                  <a:t>)</a:t>
                </a:r>
                <a:endParaRPr lang="nl-NL" sz="2400" dirty="0"/>
              </a:p>
              <a:p>
                <a:pPr marL="0" indent="0">
                  <a:buFont typeface="Arial" charset="0"/>
                  <a:buNone/>
                </a:pPr>
                <a:endParaRPr lang="nl-NL" sz="1200" dirty="0" smtClean="0"/>
              </a:p>
              <a:p>
                <a:pPr marL="0" indent="0">
                  <a:buNone/>
                </a:pPr>
                <a:r>
                  <a:rPr lang="nl-NL" sz="2400" b="1" u="sng" dirty="0" smtClean="0"/>
                  <a:t>MRI:</a:t>
                </a:r>
                <a:endParaRPr lang="nl-NL" sz="2400" b="1" u="sng" dirty="0"/>
              </a:p>
              <a:p>
                <a:pPr marL="0" indent="0">
                  <a:buNone/>
                </a:pPr>
                <a:r>
                  <a:rPr lang="nl-NL" sz="2400" dirty="0" smtClean="0"/>
                  <a:t>Waterstofatomen worden gemagnetiseerd </a:t>
                </a:r>
                <a:r>
                  <a:rPr lang="nl-NL" sz="2400" dirty="0" err="1" smtClean="0"/>
                  <a:t>mbv</a:t>
                </a:r>
                <a:r>
                  <a:rPr lang="nl-NL" sz="2400" dirty="0" smtClean="0"/>
                  <a:t> resonantie spoelen.</a:t>
                </a:r>
              </a:p>
              <a:p>
                <a:pPr marL="0" indent="0">
                  <a:buNone/>
                </a:pPr>
                <a:r>
                  <a:rPr lang="nl-NL" sz="2400" dirty="0" smtClean="0"/>
                  <a:t>Aan </a:t>
                </a:r>
                <a:r>
                  <a:rPr lang="nl-NL" sz="2400" dirty="0"/>
                  <a:t>de hand van het </a:t>
                </a:r>
                <a:r>
                  <a:rPr lang="nl-NL" sz="2400" dirty="0" smtClean="0"/>
                  <a:t>“terugvallen” van de gemagnetiseerde waterstofatomen berekent de computer waar welk weefsel moet zitten.</a:t>
                </a:r>
              </a:p>
              <a:p>
                <a:pPr marL="0" indent="0">
                  <a:buFont typeface="Arial" charset="0"/>
                  <a:buNone/>
                </a:pPr>
                <a:endParaRPr lang="nl-NL" sz="24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84784"/>
                <a:ext cx="8352928" cy="4896544"/>
              </a:xfrm>
              <a:blipFill rotWithShape="1">
                <a:blip r:embed="rId2"/>
                <a:stretch>
                  <a:fillRect l="-1168" t="-996" r="-219" b="-37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7406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2348880"/>
            <a:ext cx="7571184" cy="3777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2600" dirty="0" smtClean="0"/>
          </a:p>
          <a:p>
            <a:pPr marL="0" indent="0">
              <a:buNone/>
            </a:pPr>
            <a:r>
              <a:rPr lang="nl-NL" sz="2600" dirty="0" smtClean="0"/>
              <a:t>Opgaven   1 t/m 5      </a:t>
            </a:r>
          </a:p>
          <a:p>
            <a:pPr marL="0" indent="0">
              <a:buNone/>
            </a:pPr>
            <a:r>
              <a:rPr lang="nl-NL" sz="2600" dirty="0"/>
              <a:t> </a:t>
            </a:r>
            <a:r>
              <a:rPr lang="nl-NL" sz="2600" dirty="0" smtClean="0"/>
              <a:t>         (let op: vraag 4c is onzin maar wel uitrekenen !)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1100" dirty="0"/>
              <a:t>Echoscopie: </a:t>
            </a:r>
            <a:r>
              <a:rPr lang="nl-NL" sz="1100" dirty="0">
                <a:hlinkClick r:id="rId2"/>
              </a:rPr>
              <a:t>https://</a:t>
            </a:r>
            <a:r>
              <a:rPr lang="nl-NL" sz="1100" dirty="0" smtClean="0">
                <a:hlinkClick r:id="rId2"/>
              </a:rPr>
              <a:t>www.youtube.com/watch?v=xqyWwFwlnAs</a:t>
            </a:r>
            <a:endParaRPr lang="nl-NL" sz="1100" dirty="0" smtClean="0"/>
          </a:p>
          <a:p>
            <a:pPr marL="0" indent="0">
              <a:buNone/>
            </a:pPr>
            <a:r>
              <a:rPr lang="nl-NL" sz="1100" dirty="0"/>
              <a:t>MRI magneet: </a:t>
            </a:r>
            <a:r>
              <a:rPr lang="nl-NL" sz="1100" dirty="0">
                <a:hlinkClick r:id="rId3"/>
              </a:rPr>
              <a:t>https://</a:t>
            </a:r>
            <a:r>
              <a:rPr lang="nl-NL" sz="1100" dirty="0" smtClean="0">
                <a:hlinkClick r:id="rId3"/>
              </a:rPr>
              <a:t>www.youtube.com/watch?v=6BBx8BwLhqg</a:t>
            </a:r>
            <a:endParaRPr lang="nl-NL" sz="1100" dirty="0" smtClean="0"/>
          </a:p>
          <a:p>
            <a:pPr marL="0" indent="0">
              <a:buNone/>
            </a:pPr>
            <a:r>
              <a:rPr lang="nl-NL" sz="1100" dirty="0" smtClean="0"/>
              <a:t>MRI </a:t>
            </a:r>
            <a:r>
              <a:rPr lang="nl-NL" sz="1100" dirty="0"/>
              <a:t>max speed: </a:t>
            </a:r>
            <a:r>
              <a:rPr lang="nl-NL" sz="1100" dirty="0">
                <a:hlinkClick r:id="rId4"/>
              </a:rPr>
              <a:t>https://</a:t>
            </a:r>
            <a:r>
              <a:rPr lang="nl-NL" sz="1100" dirty="0" smtClean="0">
                <a:hlinkClick r:id="rId4"/>
              </a:rPr>
              <a:t>www.youtube.com/watch?v=2CWpZKuy-NE</a:t>
            </a:r>
            <a:endParaRPr lang="nl-NL" sz="1100" dirty="0" smtClean="0"/>
          </a:p>
          <a:p>
            <a:pPr marL="0" indent="0">
              <a:buNone/>
            </a:pPr>
            <a:r>
              <a:rPr lang="nl-NL" sz="1100" dirty="0"/>
              <a:t>MRI </a:t>
            </a:r>
            <a:r>
              <a:rPr lang="nl-NL" sz="1100" dirty="0" smtClean="0"/>
              <a:t>image </a:t>
            </a:r>
            <a:r>
              <a:rPr lang="nl-NL" sz="1100" dirty="0" err="1" smtClean="0"/>
              <a:t>brain</a:t>
            </a:r>
            <a:r>
              <a:rPr lang="nl-NL" sz="1100" dirty="0" smtClean="0"/>
              <a:t>: </a:t>
            </a:r>
            <a:r>
              <a:rPr lang="nl-NL" sz="1100" dirty="0">
                <a:hlinkClick r:id="rId5"/>
              </a:rPr>
              <a:t>https://</a:t>
            </a:r>
            <a:r>
              <a:rPr lang="nl-NL" sz="1100" dirty="0" smtClean="0">
                <a:hlinkClick r:id="rId5"/>
              </a:rPr>
              <a:t>www.youtube.com/watch?v=YgTykDR2AF8</a:t>
            </a:r>
            <a:endParaRPr lang="nl-NL" sz="1100" dirty="0" smtClean="0"/>
          </a:p>
          <a:p>
            <a:pPr marL="0" indent="0">
              <a:buNone/>
            </a:pPr>
            <a:r>
              <a:rPr lang="nl-NL" sz="1100" dirty="0" smtClean="0"/>
              <a:t>How </a:t>
            </a:r>
            <a:r>
              <a:rPr lang="nl-NL" sz="1100" dirty="0" err="1" smtClean="0"/>
              <a:t>its’s</a:t>
            </a:r>
            <a:r>
              <a:rPr lang="nl-NL" sz="1100" dirty="0"/>
              <a:t> made:  </a:t>
            </a:r>
            <a:endParaRPr lang="nl-NL" sz="1100" i="1" dirty="0" smtClean="0"/>
          </a:p>
          <a:p>
            <a:pPr marL="0" indent="0">
              <a:buNone/>
            </a:pPr>
            <a:endParaRPr lang="nl-NL" sz="1100" i="1" dirty="0" smtClean="0"/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6667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240</Words>
  <Application>Microsoft Office PowerPoint</Application>
  <PresentationFormat>Diavoorstelling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Kantoorthema</vt:lpstr>
      <vt:lpstr> Vandaag:</vt:lpstr>
      <vt:lpstr> Inhoud hfdstk 12</vt:lpstr>
      <vt:lpstr> §12.1 Echografie en MRI</vt:lpstr>
      <vt:lpstr>  §12.1 Echografie en MRI</vt:lpstr>
      <vt:lpstr>  §12.1 Echografie en MRI</vt:lpstr>
      <vt:lpstr>  §12.1 Echografie en MRI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KWT voorstel</dc:title>
  <dc:creator>familie Hopster</dc:creator>
  <cp:lastModifiedBy>Jan-Willem Wellen</cp:lastModifiedBy>
  <cp:revision>179</cp:revision>
  <cp:lastPrinted>2014-09-04T18:23:51Z</cp:lastPrinted>
  <dcterms:created xsi:type="dcterms:W3CDTF">2012-03-29T17:52:07Z</dcterms:created>
  <dcterms:modified xsi:type="dcterms:W3CDTF">2016-10-05T17:33:52Z</dcterms:modified>
</cp:coreProperties>
</file>